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284" r:id="rId3"/>
    <p:sldId id="285" r:id="rId4"/>
    <p:sldId id="286" r:id="rId5"/>
    <p:sldId id="287" r:id="rId6"/>
    <p:sldId id="288" r:id="rId7"/>
    <p:sldId id="300" r:id="rId8"/>
    <p:sldId id="301" r:id="rId9"/>
    <p:sldId id="289" r:id="rId10"/>
    <p:sldId id="302" r:id="rId11"/>
    <p:sldId id="303" r:id="rId12"/>
    <p:sldId id="30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840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CA4B-7C36-40B9-BAB3-4D5315555135}" type="datetimeFigureOut">
              <a:rPr lang="en-AU" smtClean="0"/>
              <a:t>22/8/19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D1D6-113A-4C2D-9DD7-2DDE7FEBF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05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43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378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29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FCDD-56F8-4396-AE99-1A0889676C2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409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FDDD-DE86-49EB-AEC2-BD66A4934E1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324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D3DD-A525-4061-9F32-0A446265EEA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6395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EA6F6-817E-4845-BBDE-C0C5E7CD0F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1904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2EDB7-A1B9-4703-87DF-411DEF938C4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5858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28A5E-C940-4795-8389-DE82BF5C790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6973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B4C5F-B7F2-4EB3-BDA3-EFD0EC11AF9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38686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0AB83-E856-4E1C-9208-D50F35F10B3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5607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27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530C-5341-4B76-A4C9-DE91D5434B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58238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49EDC-15CE-43CF-A773-44171B1DE9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6556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2D40D-2C27-4FCC-B375-62C6E605F34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991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950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86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32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2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51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81000">
              <a:srgbClr val="3F1C2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8E24-FABE-498B-BC17-843564E3D523}" type="datetimeFigureOut">
              <a:rPr lang="en-AU" smtClean="0"/>
              <a:t>22/8/19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426E-E1EE-4F85-9885-75DEEAFBD2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87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FF"/>
            </a:gs>
            <a:gs pos="81000">
              <a:srgbClr val="3F1C2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 algn="ctr" fontAlgn="base">
              <a:spcAft>
                <a:spcPct val="0"/>
              </a:spcAft>
              <a:defRPr/>
            </a:pPr>
            <a:endParaRPr lang="en-AU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26E6D66-7045-4F94-848B-4640E9DC1BE4}" type="slidenum">
              <a:rPr lang="en-AU" altLang="en-US">
                <a:ea typeface="ＭＳ Ｐゴシック" pitchFamily="34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AU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19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772400" cy="1143000"/>
          </a:xfrm>
        </p:spPr>
        <p:txBody>
          <a:bodyPr/>
          <a:lstStyle/>
          <a:p>
            <a:r>
              <a:rPr lang="en-AU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Way</a:t>
            </a:r>
            <a:endParaRPr lang="en-AU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   </a:t>
            </a:r>
            <a:r>
              <a:rPr lang="en-US" sz="4800" b="1" i="1" dirty="0" smtClean="0">
                <a:solidFill>
                  <a:srgbClr val="000000"/>
                </a:solidFill>
                <a:latin typeface="Arial"/>
                <a:cs typeface="Arial"/>
              </a:rPr>
              <a:t>Chris Jaensch</a:t>
            </a:r>
            <a:endParaRPr lang="en-US" sz="48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39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are the Way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you’re always there to guide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Truth, 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word will never fail.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Life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death can never hold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our God,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Life, the Truth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, 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407996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are the Way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you’re always there to guide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Truth, 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word will never fail.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Life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death can never hold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our God,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Life, the Truth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, 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407996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In </a:t>
            </a: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our lives we wander in the darkness.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So easily we turn and lose our way.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So often we choose the wrong direction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a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nd </a:t>
            </a: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we stumble, trip </a:t>
            </a:r>
            <a:endParaRPr lang="en-AU" sz="3400" b="1" dirty="0" smtClean="0">
              <a:solidFill>
                <a:srgbClr val="000000"/>
              </a:solidFill>
              <a:effectLst>
                <a:glow rad="165100">
                  <a:schemeClr val="bg1">
                    <a:alpha val="91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65100">
                    <a:schemeClr val="bg1">
                      <a:alpha val="91000"/>
                    </a:schemeClr>
                  </a:glow>
                </a:effectLst>
                <a:latin typeface="Arial"/>
                <a:cs typeface="Arial"/>
              </a:rPr>
              <a:t>fall down every day.</a:t>
            </a:r>
          </a:p>
          <a:p>
            <a:endParaRPr lang="en-AU" dirty="0">
              <a:solidFill>
                <a:srgbClr val="000000"/>
              </a:solidFill>
              <a:effectLst>
                <a:glow rad="165100">
                  <a:schemeClr val="bg1">
                    <a:alpha val="91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98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But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arms are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strong.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heart is always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seeking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t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o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pick us up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lead us through the haze.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love will never, ever, ever leave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guiding light will never ever fade.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1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are the Way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you’re always there to guide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Truth, 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word will never fail.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Life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death can never hold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our God,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Life, the Truth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, 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332640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640960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In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our lives we’re thrown into distraction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w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ith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tempting lies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8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confusing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right and wrong.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The king of lies convinces and seduces.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In our weakness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8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we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forget where we belong.</a:t>
            </a:r>
          </a:p>
        </p:txBody>
      </p:sp>
    </p:spTree>
    <p:extLst>
      <p:ext uri="{BB962C8B-B14F-4D97-AF65-F5344CB8AC3E}">
        <p14:creationId xmlns:p14="http://schemas.microsoft.com/office/powerpoint/2010/main" val="419543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But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arms are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strong.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heart is always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seeking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t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o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pick us up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lead us through the haze.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love will never, ever, ever leave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guiding light will never ever fade.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are the Way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you’re always there to guide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Truth, 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word will never fail.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the Life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death can never hold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You are our God,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Life, the Truth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, the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68364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In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this life death is always certain.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It may only take a moment to arrive.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We know we must all face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the final curtain.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Through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times of grief </a:t>
            </a:r>
            <a:endParaRPr lang="en-AU" sz="3400" b="1" dirty="0" smtClean="0">
              <a:solidFill>
                <a:srgbClr val="000000"/>
              </a:solidFill>
              <a:effectLst>
                <a:glow rad="152400">
                  <a:schemeClr val="bg1">
                    <a:alpha val="87000"/>
                  </a:schemeClr>
                </a:glow>
              </a:effectLst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it’s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7000"/>
                    </a:schemeClr>
                  </a:glow>
                </a:effectLst>
                <a:latin typeface="Arial"/>
                <a:cs typeface="Arial"/>
              </a:rPr>
              <a:t>so hard to survive.</a:t>
            </a:r>
          </a:p>
        </p:txBody>
      </p:sp>
    </p:spTree>
    <p:extLst>
      <p:ext uri="{BB962C8B-B14F-4D97-AF65-F5344CB8AC3E}">
        <p14:creationId xmlns:p14="http://schemas.microsoft.com/office/powerpoint/2010/main" val="48386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8-22 at 12.07.25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273" y="-603448"/>
            <a:ext cx="18095317" cy="7632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547320"/>
          </a:xfrm>
        </p:spPr>
        <p:txBody>
          <a:bodyPr/>
          <a:lstStyle/>
          <a:p>
            <a:pPr marL="0" indent="0">
              <a:buNone/>
            </a:pPr>
            <a:endParaRPr lang="en-AU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But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arms are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strong.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heart is always 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seeking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t</a:t>
            </a: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o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pick us up </a:t>
            </a:r>
          </a:p>
          <a:p>
            <a:pPr marL="0" indent="0">
              <a:buNone/>
            </a:pPr>
            <a:r>
              <a:rPr lang="en-AU" sz="3400" b="1" dirty="0" smtClean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and </a:t>
            </a: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lead us through the haze.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love will never, ever, ever leave us.</a:t>
            </a:r>
          </a:p>
          <a:p>
            <a:pPr marL="0" indent="0">
              <a:buNone/>
            </a:pPr>
            <a:r>
              <a:rPr lang="en-AU" sz="3400" b="1" dirty="0">
                <a:solidFill>
                  <a:srgbClr val="000000"/>
                </a:solidFill>
                <a:effectLst>
                  <a:glow rad="152400">
                    <a:schemeClr val="bg1">
                      <a:alpha val="88000"/>
                    </a:schemeClr>
                  </a:glow>
                </a:effectLst>
                <a:latin typeface="Arial"/>
                <a:cs typeface="Arial"/>
              </a:rPr>
              <a:t>Your guiding light will never ever fade.</a:t>
            </a:r>
          </a:p>
          <a:p>
            <a:pPr marL="0" indent="0">
              <a:buNone/>
            </a:pPr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CC66"/>
        </a:lt1>
        <a:dk2>
          <a:srgbClr val="000000"/>
        </a:dk2>
        <a:lt2>
          <a:srgbClr val="000000"/>
        </a:lt2>
        <a:accent1>
          <a:srgbClr val="000000"/>
        </a:accent1>
        <a:accent2>
          <a:srgbClr val="000000"/>
        </a:accent2>
        <a:accent3>
          <a:srgbClr val="FFE2B8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427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15_Default Design</vt:lpstr>
      <vt:lpstr>You Are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 Jaensch</cp:lastModifiedBy>
  <cp:revision>32</cp:revision>
  <dcterms:created xsi:type="dcterms:W3CDTF">2016-03-02T02:12:40Z</dcterms:created>
  <dcterms:modified xsi:type="dcterms:W3CDTF">2019-08-22T02:55:28Z</dcterms:modified>
</cp:coreProperties>
</file>